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1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2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3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5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37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38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9.xml" ContentType="application/vnd.openxmlformats-officedocument.presentationml.notesSlide+xml"/>
  <Override PartName="/ppt/tags/tag162.xml" ContentType="application/vnd.openxmlformats-officedocument.presentationml.tags+xml"/>
  <Override PartName="/ppt/notesSlides/notesSlide4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4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4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4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45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46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47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48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49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50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51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52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53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54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55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56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57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58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59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60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61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9"/>
  </p:notesMasterIdLst>
  <p:handoutMasterIdLst>
    <p:handoutMasterId r:id="rId80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405" r:id="rId18"/>
    <p:sldId id="406" r:id="rId19"/>
    <p:sldId id="365" r:id="rId20"/>
    <p:sldId id="380" r:id="rId21"/>
    <p:sldId id="383" r:id="rId22"/>
    <p:sldId id="407" r:id="rId23"/>
    <p:sldId id="354" r:id="rId24"/>
    <p:sldId id="385" r:id="rId25"/>
    <p:sldId id="410" r:id="rId26"/>
    <p:sldId id="386" r:id="rId27"/>
    <p:sldId id="387" r:id="rId28"/>
    <p:sldId id="360" r:id="rId29"/>
    <p:sldId id="411" r:id="rId30"/>
    <p:sldId id="388" r:id="rId31"/>
    <p:sldId id="356" r:id="rId32"/>
    <p:sldId id="357" r:id="rId33"/>
    <p:sldId id="417" r:id="rId34"/>
    <p:sldId id="432" r:id="rId35"/>
    <p:sldId id="414" r:id="rId36"/>
    <p:sldId id="415" r:id="rId37"/>
    <p:sldId id="416" r:id="rId38"/>
    <p:sldId id="408" r:id="rId39"/>
    <p:sldId id="391" r:id="rId40"/>
    <p:sldId id="358" r:id="rId41"/>
    <p:sldId id="419" r:id="rId42"/>
    <p:sldId id="397" r:id="rId43"/>
    <p:sldId id="371" r:id="rId44"/>
    <p:sldId id="409" r:id="rId45"/>
    <p:sldId id="392" r:id="rId46"/>
    <p:sldId id="428" r:id="rId47"/>
    <p:sldId id="429" r:id="rId48"/>
    <p:sldId id="399" r:id="rId49"/>
    <p:sldId id="374" r:id="rId50"/>
    <p:sldId id="418" r:id="rId51"/>
    <p:sldId id="434" r:id="rId52"/>
    <p:sldId id="430" r:id="rId53"/>
    <p:sldId id="375" r:id="rId54"/>
    <p:sldId id="395" r:id="rId55"/>
    <p:sldId id="396" r:id="rId56"/>
    <p:sldId id="400" r:id="rId57"/>
    <p:sldId id="431" r:id="rId58"/>
    <p:sldId id="422" r:id="rId59"/>
    <p:sldId id="423" r:id="rId60"/>
    <p:sldId id="441" r:id="rId61"/>
    <p:sldId id="435" r:id="rId62"/>
    <p:sldId id="436" r:id="rId63"/>
    <p:sldId id="437" r:id="rId64"/>
    <p:sldId id="438" r:id="rId65"/>
    <p:sldId id="439" r:id="rId66"/>
    <p:sldId id="440" r:id="rId67"/>
    <p:sldId id="424" r:id="rId68"/>
    <p:sldId id="433" r:id="rId69"/>
    <p:sldId id="425" r:id="rId70"/>
    <p:sldId id="426" r:id="rId71"/>
    <p:sldId id="427" r:id="rId72"/>
    <p:sldId id="421" r:id="rId73"/>
    <p:sldId id="403" r:id="rId74"/>
    <p:sldId id="401" r:id="rId75"/>
    <p:sldId id="359" r:id="rId76"/>
    <p:sldId id="420" r:id="rId77"/>
    <p:sldId id="361" r:id="rId78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6624" autoAdjust="0"/>
  </p:normalViewPr>
  <p:slideViewPr>
    <p:cSldViewPr showGuides="1">
      <p:cViewPr varScale="1">
        <p:scale>
          <a:sx n="55" d="100"/>
          <a:sy n="55" d="100"/>
        </p:scale>
        <p:origin x="1742" y="53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0A85-3800-5544-1F5C-DB9F1592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296704C-0F37-10C7-58AD-E86647A8D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CFCF93-4FF3-A482-975C-399841ABB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B87EE2-44C9-1099-9E0B-F89160611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8602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C863-476D-8E7A-3D8C-B36ACB99C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4CDBED-D875-BC8F-DDAD-50D09C597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59A863-C48D-7EEA-62F6-0DA0282E9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4643FA-EC09-8E6D-5CDD-1C328FC0C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3425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C1D7-9707-695F-01D3-B856856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79C66D-7126-495B-76C0-B15C1566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6203F6-9C8A-2A2D-B0F1-C633C88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4B722A-D111-4F2F-54D2-782843BCC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6355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2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4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3.png"/><Relationship Id="rId4" Type="http://schemas.openxmlformats.org/officeDocument/2006/relationships/tags" Target="../tags/tag62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5.xml"/><Relationship Id="rId7" Type="http://schemas.openxmlformats.org/officeDocument/2006/relationships/image" Target="../media/image4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9.xml"/><Relationship Id="rId7" Type="http://schemas.openxmlformats.org/officeDocument/2006/relationships/image" Target="../media/image4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7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7.xml"/><Relationship Id="rId7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2.xml"/><Relationship Id="rId7" Type="http://schemas.openxmlformats.org/officeDocument/2006/relationships/image" Target="../media/image5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tags" Target="../tags/tag85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58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7.png"/><Relationship Id="rId5" Type="http://schemas.openxmlformats.org/officeDocument/2006/relationships/tags" Target="../tags/tag87.xml"/><Relationship Id="rId10" Type="http://schemas.openxmlformats.org/officeDocument/2006/relationships/image" Target="../media/image55.png"/><Relationship Id="rId4" Type="http://schemas.openxmlformats.org/officeDocument/2006/relationships/tags" Target="../tags/tag86.xm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0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59.png"/><Relationship Id="rId2" Type="http://schemas.openxmlformats.org/officeDocument/2006/relationships/tags" Target="../tags/tag89.xml"/><Relationship Id="rId16" Type="http://schemas.openxmlformats.org/officeDocument/2006/relationships/image" Target="../media/image58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54.png"/><Relationship Id="rId5" Type="http://schemas.openxmlformats.org/officeDocument/2006/relationships/tags" Target="../tags/tag92.xml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tags" Target="../tags/tag91.xml"/><Relationship Id="rId9" Type="http://schemas.openxmlformats.org/officeDocument/2006/relationships/notesSlide" Target="../notesSlides/notesSlide28.xml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54.png"/><Relationship Id="rId18" Type="http://schemas.openxmlformats.org/officeDocument/2006/relationships/image" Target="../media/image63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53.png"/><Relationship Id="rId17" Type="http://schemas.openxmlformats.org/officeDocument/2006/relationships/image" Target="../media/image62.png"/><Relationship Id="rId2" Type="http://schemas.openxmlformats.org/officeDocument/2006/relationships/tags" Target="../tags/tag96.xml"/><Relationship Id="rId16" Type="http://schemas.openxmlformats.org/officeDocument/2006/relationships/image" Target="../media/image61.png"/><Relationship Id="rId20" Type="http://schemas.openxmlformats.org/officeDocument/2006/relationships/image" Target="../media/image59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notesSlide" Target="../notesSlides/notesSlide29.xml"/><Relationship Id="rId5" Type="http://schemas.openxmlformats.org/officeDocument/2006/relationships/tags" Target="../tags/tag99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4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06.xml"/><Relationship Id="rId7" Type="http://schemas.openxmlformats.org/officeDocument/2006/relationships/image" Target="../media/image61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6.png"/><Relationship Id="rId4" Type="http://schemas.openxmlformats.org/officeDocument/2006/relationships/tags" Target="../tags/tag107.xml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10.xml"/><Relationship Id="rId7" Type="http://schemas.openxmlformats.org/officeDocument/2006/relationships/image" Target="../media/image68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7.png"/><Relationship Id="rId4" Type="http://schemas.openxmlformats.org/officeDocument/2006/relationships/tags" Target="../tags/tag111.xml"/><Relationship Id="rId9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13" Type="http://schemas.openxmlformats.org/officeDocument/2006/relationships/image" Target="../media/image74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3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72.png"/><Relationship Id="rId5" Type="http://schemas.openxmlformats.org/officeDocument/2006/relationships/tags" Target="../tags/tag119.xml"/><Relationship Id="rId10" Type="http://schemas.openxmlformats.org/officeDocument/2006/relationships/image" Target="../media/image6.png"/><Relationship Id="rId4" Type="http://schemas.openxmlformats.org/officeDocument/2006/relationships/tags" Target="../tags/tag118.xml"/><Relationship Id="rId9" Type="http://schemas.openxmlformats.org/officeDocument/2006/relationships/image" Target="../media/image71.png"/><Relationship Id="rId1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23.xml"/><Relationship Id="rId7" Type="http://schemas.openxmlformats.org/officeDocument/2006/relationships/image" Target="../media/image6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28.xml"/><Relationship Id="rId7" Type="http://schemas.openxmlformats.org/officeDocument/2006/relationships/image" Target="../media/image77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76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34.xml"/><Relationship Id="rId7" Type="http://schemas.openxmlformats.org/officeDocument/2006/relationships/image" Target="../media/image80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5.xml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38.xml"/><Relationship Id="rId7" Type="http://schemas.openxmlformats.org/officeDocument/2006/relationships/image" Target="../media/image78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40.xml"/><Relationship Id="rId10" Type="http://schemas.openxmlformats.org/officeDocument/2006/relationships/image" Target="../media/image79.png"/><Relationship Id="rId4" Type="http://schemas.openxmlformats.org/officeDocument/2006/relationships/tags" Target="../tags/tag139.xml"/><Relationship Id="rId9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45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88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47.xml"/><Relationship Id="rId10" Type="http://schemas.openxmlformats.org/officeDocument/2006/relationships/image" Target="../media/image86.png"/><Relationship Id="rId4" Type="http://schemas.openxmlformats.org/officeDocument/2006/relationships/tags" Target="../tags/tag146.xml"/><Relationship Id="rId9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13" Type="http://schemas.openxmlformats.org/officeDocument/2006/relationships/image" Target="../media/image89.png"/><Relationship Id="rId3" Type="http://schemas.openxmlformats.org/officeDocument/2006/relationships/tags" Target="../tags/tag15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4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88.png"/><Relationship Id="rId5" Type="http://schemas.openxmlformats.org/officeDocument/2006/relationships/tags" Target="../tags/tag152.xml"/><Relationship Id="rId10" Type="http://schemas.openxmlformats.org/officeDocument/2006/relationships/image" Target="../media/image86.png"/><Relationship Id="rId4" Type="http://schemas.openxmlformats.org/officeDocument/2006/relationships/tags" Target="../tags/tag151.xml"/><Relationship Id="rId9" Type="http://schemas.openxmlformats.org/officeDocument/2006/relationships/image" Target="../media/image85.png"/><Relationship Id="rId1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90.png"/><Relationship Id="rId18" Type="http://schemas.openxmlformats.org/officeDocument/2006/relationships/image" Target="../media/image87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55.xml"/><Relationship Id="rId16" Type="http://schemas.openxmlformats.org/officeDocument/2006/relationships/image" Target="../media/image84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85.png"/><Relationship Id="rId5" Type="http://schemas.openxmlformats.org/officeDocument/2006/relationships/tags" Target="../tags/tag158.xml"/><Relationship Id="rId15" Type="http://schemas.openxmlformats.org/officeDocument/2006/relationships/image" Target="../media/image88.png"/><Relationship Id="rId10" Type="http://schemas.openxmlformats.org/officeDocument/2006/relationships/notesSlide" Target="../notesSlides/notesSlide39.xml"/><Relationship Id="rId4" Type="http://schemas.openxmlformats.org/officeDocument/2006/relationships/tags" Target="../tags/tag157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67.xml"/><Relationship Id="rId7" Type="http://schemas.openxmlformats.org/officeDocument/2006/relationships/image" Target="../media/image93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170.xml"/><Relationship Id="rId7" Type="http://schemas.openxmlformats.org/officeDocument/2006/relationships/image" Target="../media/image98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97.png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75.xml"/><Relationship Id="rId7" Type="http://schemas.openxmlformats.org/officeDocument/2006/relationships/notesSlide" Target="../notesSlides/notesSlide43.xml"/><Relationship Id="rId12" Type="http://schemas.openxmlformats.org/officeDocument/2006/relationships/image" Target="../media/image100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4.png"/><Relationship Id="rId5" Type="http://schemas.openxmlformats.org/officeDocument/2006/relationships/tags" Target="../tags/tag177.xml"/><Relationship Id="rId10" Type="http://schemas.openxmlformats.org/officeDocument/2006/relationships/image" Target="../media/image103.png"/><Relationship Id="rId4" Type="http://schemas.openxmlformats.org/officeDocument/2006/relationships/tags" Target="../tags/tag176.xml"/><Relationship Id="rId9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44.xml"/><Relationship Id="rId12" Type="http://schemas.openxmlformats.org/officeDocument/2006/relationships/image" Target="../media/image101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82.xml"/><Relationship Id="rId10" Type="http://schemas.openxmlformats.org/officeDocument/2006/relationships/image" Target="../media/image94.png"/><Relationship Id="rId4" Type="http://schemas.openxmlformats.org/officeDocument/2006/relationships/tags" Target="../tags/tag181.xml"/><Relationship Id="rId9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99.pn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99.pn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89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99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9.png"/><Relationship Id="rId5" Type="http://schemas.openxmlformats.org/officeDocument/2006/relationships/tags" Target="../tags/tag191.xml"/><Relationship Id="rId10" Type="http://schemas.openxmlformats.org/officeDocument/2006/relationships/image" Target="../media/image108.png"/><Relationship Id="rId4" Type="http://schemas.openxmlformats.org/officeDocument/2006/relationships/tags" Target="../tags/tag190.xml"/><Relationship Id="rId9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94.xml"/><Relationship Id="rId7" Type="http://schemas.openxmlformats.org/officeDocument/2006/relationships/notesSlide" Target="../notesSlides/notesSlide48.xml"/><Relationship Id="rId12" Type="http://schemas.openxmlformats.org/officeDocument/2006/relationships/image" Target="../media/image99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9.png"/><Relationship Id="rId5" Type="http://schemas.openxmlformats.org/officeDocument/2006/relationships/tags" Target="../tags/tag196.xml"/><Relationship Id="rId10" Type="http://schemas.openxmlformats.org/officeDocument/2006/relationships/image" Target="../media/image108.png"/><Relationship Id="rId4" Type="http://schemas.openxmlformats.org/officeDocument/2006/relationships/tags" Target="../tags/tag195.xml"/><Relationship Id="rId9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99.xml"/><Relationship Id="rId7" Type="http://schemas.openxmlformats.org/officeDocument/2006/relationships/image" Target="../media/image110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09.png"/><Relationship Id="rId4" Type="http://schemas.openxmlformats.org/officeDocument/2006/relationships/tags" Target="../tags/tag200.xml"/><Relationship Id="rId9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image" Target="../media/image107.png"/><Relationship Id="rId18" Type="http://schemas.openxmlformats.org/officeDocument/2006/relationships/image" Target="../media/image114.png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image" Target="../media/image99.png"/><Relationship Id="rId17" Type="http://schemas.openxmlformats.org/officeDocument/2006/relationships/image" Target="../media/image113.png"/><Relationship Id="rId2" Type="http://schemas.openxmlformats.org/officeDocument/2006/relationships/tags" Target="../tags/tag202.xml"/><Relationship Id="rId16" Type="http://schemas.openxmlformats.org/officeDocument/2006/relationships/image" Target="../media/image112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image" Target="../media/image109.png"/><Relationship Id="rId5" Type="http://schemas.openxmlformats.org/officeDocument/2006/relationships/tags" Target="../tags/tag205.xml"/><Relationship Id="rId15" Type="http://schemas.openxmlformats.org/officeDocument/2006/relationships/image" Target="../media/image111.png"/><Relationship Id="rId10" Type="http://schemas.openxmlformats.org/officeDocument/2006/relationships/notesSlide" Target="../notesSlides/notesSlide50.xml"/><Relationship Id="rId4" Type="http://schemas.openxmlformats.org/officeDocument/2006/relationships/tags" Target="../tags/tag204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image" Target="../media/image99.png"/><Relationship Id="rId18" Type="http://schemas.openxmlformats.org/officeDocument/2006/relationships/image" Target="../media/image113.png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image" Target="../media/image109.png"/><Relationship Id="rId17" Type="http://schemas.openxmlformats.org/officeDocument/2006/relationships/image" Target="../media/image112.png"/><Relationship Id="rId2" Type="http://schemas.openxmlformats.org/officeDocument/2006/relationships/tags" Target="../tags/tag210.xml"/><Relationship Id="rId16" Type="http://schemas.openxmlformats.org/officeDocument/2006/relationships/image" Target="../media/image111.png"/><Relationship Id="rId20" Type="http://schemas.openxmlformats.org/officeDocument/2006/relationships/image" Target="../media/image116.png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notesSlide" Target="../notesSlides/notesSlide51.xml"/><Relationship Id="rId5" Type="http://schemas.openxmlformats.org/officeDocument/2006/relationships/tags" Target="../tags/tag213.xml"/><Relationship Id="rId15" Type="http://schemas.openxmlformats.org/officeDocument/2006/relationships/image" Target="../media/image114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15.png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image" Target="../media/image107.png"/><Relationship Id="rId17" Type="http://schemas.openxmlformats.org/officeDocument/2006/relationships/image" Target="../media/image118.png"/><Relationship Id="rId2" Type="http://schemas.openxmlformats.org/officeDocument/2006/relationships/tags" Target="../tags/tag219.xml"/><Relationship Id="rId16" Type="http://schemas.openxmlformats.org/officeDocument/2006/relationships/image" Target="../media/image117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image" Target="../media/image99.png"/><Relationship Id="rId5" Type="http://schemas.openxmlformats.org/officeDocument/2006/relationships/tags" Target="../tags/tag222.xml"/><Relationship Id="rId15" Type="http://schemas.openxmlformats.org/officeDocument/2006/relationships/image" Target="../media/image116.png"/><Relationship Id="rId10" Type="http://schemas.openxmlformats.org/officeDocument/2006/relationships/notesSlide" Target="../notesSlides/notesSlide52.xml"/><Relationship Id="rId4" Type="http://schemas.openxmlformats.org/officeDocument/2006/relationships/tags" Target="../tags/tag221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228.xml"/><Relationship Id="rId7" Type="http://schemas.openxmlformats.org/officeDocument/2006/relationships/notesSlide" Target="../notesSlides/notesSlide53.xml"/><Relationship Id="rId12" Type="http://schemas.openxmlformats.org/officeDocument/2006/relationships/image" Target="../media/image123.png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9.png"/><Relationship Id="rId5" Type="http://schemas.openxmlformats.org/officeDocument/2006/relationships/tags" Target="../tags/tag230.xml"/><Relationship Id="rId10" Type="http://schemas.openxmlformats.org/officeDocument/2006/relationships/image" Target="../media/image122.png"/><Relationship Id="rId4" Type="http://schemas.openxmlformats.org/officeDocument/2006/relationships/tags" Target="../tags/tag229.xml"/><Relationship Id="rId9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13" Type="http://schemas.openxmlformats.org/officeDocument/2006/relationships/image" Target="../media/image126.png"/><Relationship Id="rId3" Type="http://schemas.openxmlformats.org/officeDocument/2006/relationships/tags" Target="../tags/tag23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1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image" Target="../media/image120.png"/><Relationship Id="rId5" Type="http://schemas.openxmlformats.org/officeDocument/2006/relationships/tags" Target="../tags/tag235.xml"/><Relationship Id="rId10" Type="http://schemas.openxmlformats.org/officeDocument/2006/relationships/image" Target="../media/image125.png"/><Relationship Id="rId4" Type="http://schemas.openxmlformats.org/officeDocument/2006/relationships/tags" Target="../tags/tag234.xml"/><Relationship Id="rId9" Type="http://schemas.openxmlformats.org/officeDocument/2006/relationships/image" Target="../media/image124.png"/><Relationship Id="rId1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5.xml"/><Relationship Id="rId13" Type="http://schemas.openxmlformats.org/officeDocument/2006/relationships/image" Target="../media/image129.png"/><Relationship Id="rId3" Type="http://schemas.openxmlformats.org/officeDocument/2006/relationships/tags" Target="../tags/tag23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8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image" Target="../media/image127.png"/><Relationship Id="rId5" Type="http://schemas.openxmlformats.org/officeDocument/2006/relationships/tags" Target="../tags/tag241.xml"/><Relationship Id="rId10" Type="http://schemas.openxmlformats.org/officeDocument/2006/relationships/image" Target="../media/image121.png"/><Relationship Id="rId4" Type="http://schemas.openxmlformats.org/officeDocument/2006/relationships/tags" Target="../tags/tag240.xml"/><Relationship Id="rId9" Type="http://schemas.openxmlformats.org/officeDocument/2006/relationships/image" Target="../media/image120.png"/><Relationship Id="rId1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tags" Target="../tags/tag245.xml"/><Relationship Id="rId7" Type="http://schemas.openxmlformats.org/officeDocument/2006/relationships/image" Target="../media/image121.png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image" Target="../media/image130.png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image" Target="../media/image130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5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tags" Target="../tags/tag250.xml"/><Relationship Id="rId7" Type="http://schemas.openxmlformats.org/officeDocument/2006/relationships/image" Target="../media/image133.png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6.png"/><Relationship Id="rId4" Type="http://schemas.openxmlformats.org/officeDocument/2006/relationships/tags" Target="../tags/tag251.xml"/><Relationship Id="rId9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9.xml"/><Relationship Id="rId13" Type="http://schemas.openxmlformats.org/officeDocument/2006/relationships/image" Target="../media/image137.png"/><Relationship Id="rId3" Type="http://schemas.openxmlformats.org/officeDocument/2006/relationships/tags" Target="../tags/tag254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3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11" Type="http://schemas.openxmlformats.org/officeDocument/2006/relationships/image" Target="../media/image135.png"/><Relationship Id="rId5" Type="http://schemas.openxmlformats.org/officeDocument/2006/relationships/tags" Target="../tags/tag256.xml"/><Relationship Id="rId10" Type="http://schemas.openxmlformats.org/officeDocument/2006/relationships/image" Target="../media/image134.png"/><Relationship Id="rId4" Type="http://schemas.openxmlformats.org/officeDocument/2006/relationships/tags" Target="../tags/tag255.xml"/><Relationship Id="rId9" Type="http://schemas.openxmlformats.org/officeDocument/2006/relationships/image" Target="../media/image136.png"/><Relationship Id="rId14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39.png"/><Relationship Id="rId3" Type="http://schemas.openxmlformats.org/officeDocument/2006/relationships/tags" Target="../tags/tag260.xml"/><Relationship Id="rId7" Type="http://schemas.openxmlformats.org/officeDocument/2006/relationships/tags" Target="../tags/tag264.xml"/><Relationship Id="rId12" Type="http://schemas.openxmlformats.org/officeDocument/2006/relationships/image" Target="../media/image138.png"/><Relationship Id="rId2" Type="http://schemas.openxmlformats.org/officeDocument/2006/relationships/tags" Target="../tags/tag259.xml"/><Relationship Id="rId16" Type="http://schemas.openxmlformats.org/officeDocument/2006/relationships/image" Target="../media/image135.png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image" Target="../media/image133.png"/><Relationship Id="rId5" Type="http://schemas.openxmlformats.org/officeDocument/2006/relationships/tags" Target="../tags/tag262.xml"/><Relationship Id="rId15" Type="http://schemas.openxmlformats.org/officeDocument/2006/relationships/image" Target="../media/image136.png"/><Relationship Id="rId10" Type="http://schemas.openxmlformats.org/officeDocument/2006/relationships/image" Target="../media/image134.png"/><Relationship Id="rId4" Type="http://schemas.openxmlformats.org/officeDocument/2006/relationships/tags" Target="../tags/tag261.xml"/><Relationship Id="rId9" Type="http://schemas.openxmlformats.org/officeDocument/2006/relationships/notesSlide" Target="../notesSlides/notesSlide60.xml"/><Relationship Id="rId14" Type="http://schemas.openxmlformats.org/officeDocument/2006/relationships/image" Target="../media/image1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image" Target="../media/image142.png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6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3809FBC-11E6-E3DA-6AE5-1EBD2756D6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99" y="2448537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7B1FDA5-82DD-4817-F75D-3BBF64D9C2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52C9C4-58FC-3762-26AC-A201B324055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8D2CAB-C795-9241-72E3-1E32C99599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2"/>
            <a:ext cx="5930515" cy="39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B06470D-F4FA-3B4B-B887-302DE634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52F0F311-4029-DE3B-081B-77C77A90F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301F49-4263-1F6F-A21A-E27C189D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4EFC3-1A73-CE78-8C0B-3563095D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75CF4C-AA90-BD59-2427-6BA2F06D5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486C1-315F-BB4C-7CC7-D3701B250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84F1A4-7E0C-C408-68FC-886C2B40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E361E32-A799-9BD1-637D-1554D1CAD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6C1554-5DCA-A982-ED61-DD99CC59D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079426" cy="139357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AAC55D6-44C7-2743-7747-66D19B45988F}"/>
              </a:ext>
            </a:extLst>
          </p:cNvPr>
          <p:cNvCxnSpPr>
            <a:cxnSpLocks/>
          </p:cNvCxnSpPr>
          <p:nvPr/>
        </p:nvCxnSpPr>
        <p:spPr>
          <a:xfrm>
            <a:off x="400776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D3A6E9CC-5830-708D-5A58-52911F41C7B4}"/>
              </a:ext>
            </a:extLst>
          </p:cNvPr>
          <p:cNvCxnSpPr>
            <a:cxnSpLocks/>
          </p:cNvCxnSpPr>
          <p:nvPr/>
        </p:nvCxnSpPr>
        <p:spPr>
          <a:xfrm>
            <a:off x="4799856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ABA1434-FA14-581B-ADF4-4D1B9F650A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21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8B8D50-92AB-A5F5-56A2-4EC3496F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2BEF8FB0-D9F7-139D-ADF3-2C0D79F74AFA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F7562A-683C-8BB1-D4FC-1CE3C54D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28E3C-86C3-1492-B4AD-D786F975F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532867-D276-62E6-49EC-77B641102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B4B4AC-108A-FBAB-9D7B-484CA467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82D63197-C393-CC98-35BB-8317ED1C14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002A40B-41C3-26D1-CC0D-F33A42D45272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66090DF-A0DA-5031-5BB5-9907BC4C3257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18E1054-1EE3-6306-79B3-48BA6ECA36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6E07385-640C-CD93-5643-6E0FF45B24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5330AA5-5AB4-0BE3-D79F-9EAC141103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B5556EE-8AF4-BBB2-DA85-2F2479ED8CA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6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215959A5-AE3A-2399-910C-13AE924230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D402960-31D3-E29A-21B5-E4392CF2A46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5C5040A-EF99-9508-0AFB-D954334AB9A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21CD20-9F76-BBB3-EF1C-18D8C9DB26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1CC4E6B5-7E39-14AB-233A-35210EB28B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BCC5F48-E8E9-F277-1CEE-2D62EF6237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2A7FAA1-7AA8-6478-4E79-D7918487509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5064E7ED-9470-4058-F6DB-157263DE6566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</a:t>
            </a:r>
            <a:r>
              <a:rPr lang="en-US" sz="1600" dirty="0" err="1"/>
              <a:t>pseudounitary</a:t>
            </a:r>
            <a:r>
              <a:rPr lang="en-US" sz="1600" dirty="0"/>
              <a:t>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64D2313B-A7B2-7A23-F9CC-9FBF202687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9096F4B-E561-5BE7-B1B2-53AFE348ACB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4"/>
            <a:ext cx="5044450" cy="10356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8A7AB98-B418-E97C-8BD5-B36F45A9C7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6" y="2128398"/>
            <a:ext cx="3931121" cy="6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700808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Solve this: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With this we need a new set of operators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53" y="5458286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370750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>
            <a:off x="6610498" y="5583959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1CABD16-4115-DC47-E0F9-2537D521C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436" cy="178326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BCD20A9-C7BB-D031-7423-5EBD7D285B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6" y="4286509"/>
            <a:ext cx="4618499" cy="968482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10C973B-520D-AE56-0AEF-51B7ABBCA997}"/>
              </a:ext>
            </a:extLst>
          </p:cNvPr>
          <p:cNvSpPr txBox="1"/>
          <p:nvPr/>
        </p:nvSpPr>
        <p:spPr>
          <a:xfrm>
            <a:off x="9624392" y="5952494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B.Latz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Thesis,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Heidelberg, (2009)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7BBDF-FECF-2363-A4AE-9B1F92B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6A691-0896-59E1-7C2D-08D8703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13EA6-FDBD-B08D-71E7-92ABB4D0C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667D82-D0FC-9611-BC66-6AC88781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FC62E0-EA69-2754-76B5-CDE2040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1531403-9EBC-3EB1-90DB-E15189AE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A30F41-E15A-F76B-0A0C-2316A7E7C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7D9ADBD-90EA-3CA8-28C1-0BED6C7756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9660278" cy="9709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00CDFC-C9F5-85F8-3C79-1122EF8F1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9DC871-7C71-6B37-22B2-152AB45379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01B0E03-9C91-F8A7-4984-E0BB58AB8986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FDB4B0-38A2-65DF-E182-B9317BF86037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F83DEF4-3037-A18C-087F-AD6343BEEE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028A5A6-AC0C-D44D-D2BB-E19AEAE975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CB034-BD56-94FC-38CF-F52AE0F18A6F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9CA9F2-580D-101C-ABE9-3D4D28D97EB1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03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016719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= zJS  + JS\sum_{\Delta&gt;0} -\exp\left(-\text{i}\vec{k}\cdot\vec{r}_\Delta \right) -\exp\left(\text{i}\vec{k}\cdot\vec{r}_\Delta \right)  \\&#10;&amp;= zJS +  JS\sum_{\Delta&gt;0} -2\cos\left(\vec{k}\cdot\vec{r}_\Delta \right) \\&#10;&amp;= zJS +  JS\sum_{\Delta} -\cos\left(\vec{k}\cdot\vec{r}_\Delta \right) \\&#10;&amp;= JS\sum_{\Delta} \left(1 -\cos\left(\vec{k}\cdot\vec{r}_\Delta \right)\right) \\&#10;\end{align*}&#10;&#10;&#10;&#10;\end{document}"/>
  <p:tag name="IGUANATEXSIZE" val="20"/>
  <p:tag name="IGUANATEXCURSOR" val="649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165"/>
  <p:tag name="ORIGINALWIDTH" val="2491,18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- \Tilde{E_0} -\sum_{\vec{k}} {{H}}_{\vec{k}} \cdot   \hat{a}_{\vec{k}}^\dagger \hat{a}_{\vec{k}} + \mathcal{K}_{\vec{k}} \left( \hat{a}_{\vec{k}}\hat{a}_{\vec{k}} + \hat{a}_{\vec{k}}^\dagger\hat{a}_{\vec{k}}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64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72,441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 \\&#10;\mathcal{K}^\star &amp; H^\star&#10;    \end{pmatrix} &#10;\begin{pmatrix}&#10;U &amp; V^\star  \\&#10;V &amp; U^\star &#10;    \end{pmatrix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,3911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\underbrace{&#10;\begin{pmatrix}&#10;H &amp; \mathcal{K} \\&#10;\mathcal{K}^\star &amp; H^\star&#10;    \end{pmatrix} }_{=\mathcal{M}}  \begin{pmatrix}&#10;\hat{a} \\&#10;\hat{a}^\dagger&#10;    \end{pmatrix}&#10;\end{align*}&#10;&#10;\end{document}"/>
  <p:tag name="IGUANATEXSIZE" val="20"/>
  <p:tag name="IGUANATEXCURSOR" val="582"/>
  <p:tag name="TRANSPARENCY" val="Wahr"/>
  <p:tag name="COLORHEX" val="000000"/>
  <p:tag name="LATEXENGINEID" val="0"/>
  <p:tag name="TEMPFOLDER" val="c:\temp\"/>
  <p:tag name="LATEXFORMHEIGHT" val="425,25"/>
  <p:tag name="LATEXFORMWIDTH" val="881,2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2265,467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207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4735,658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\begin{pmatrix}&#10;U &amp; V \\&#10;V &amp; U&#10;    \end{pmatrix}&#10;\begin{pmatrix}&#10;U &amp; V \\&#10;V &amp; U&#10;    \end{pmatrix}&#10;\begin{pmatrix}&#10;H &amp; \mathcal{K} \\&#10;\mathcal{K} &amp; H^\star&#10;    \end{pmatrix} &#10;\begin{pmatrix}&#10;U &amp; V \\&#10;V &amp; U&#10;    \end{pmatrix}\begin{pmatrix}&#10;U &amp; V \\&#10;V &amp; U&#10;    \end{pmatrix} \begin{pmatrix}&#10;\hat{a} \\&#10;\hat{a}^\dagger&#10;    \end{pmatrix}&#10;\end{align*}&#10;&#10;&#10;\end{document}"/>
  <p:tag name="IGUANATEXSIZE" val="20"/>
  <p:tag name="IGUANATEXCURSOR" val="637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4110</Words>
  <Application>Microsoft Office PowerPoint</Application>
  <PresentationFormat>Breitbild</PresentationFormat>
  <Paragraphs>1367</Paragraphs>
  <Slides>77</Slides>
  <Notes>62</Notes>
  <HiddenSlides>16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0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179</cp:revision>
  <cp:lastPrinted>2024-12-03T20:13:17Z</cp:lastPrinted>
  <dcterms:created xsi:type="dcterms:W3CDTF">2022-11-02T07:03:49Z</dcterms:created>
  <dcterms:modified xsi:type="dcterms:W3CDTF">2024-12-16T13:30:03Z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